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3"/>
  </p:notesMasterIdLst>
  <p:sldIdLst>
    <p:sldId id="257" r:id="rId2"/>
    <p:sldId id="260" r:id="rId3"/>
    <p:sldId id="275" r:id="rId4"/>
    <p:sldId id="277" r:id="rId5"/>
    <p:sldId id="278" r:id="rId6"/>
    <p:sldId id="1875" r:id="rId7"/>
    <p:sldId id="1881" r:id="rId8"/>
    <p:sldId id="1880" r:id="rId9"/>
    <p:sldId id="1870" r:id="rId10"/>
    <p:sldId id="1876" r:id="rId11"/>
    <p:sldId id="18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723D0-6564-401D-AA8F-4CDB090001E9}" v="33" dt="2025-09-14T19:03:48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uor, Beatrice | APHL" userId="e7a4b3da-24d1-48be-b691-27aacad446e4" providerId="ADAL" clId="{0C8723D0-6564-401D-AA8F-4CDB090001E9}"/>
    <pc:docChg chg="undo custSel addSld delSld modSld">
      <pc:chgData name="Oduor, Beatrice | APHL" userId="e7a4b3da-24d1-48be-b691-27aacad446e4" providerId="ADAL" clId="{0C8723D0-6564-401D-AA8F-4CDB090001E9}" dt="2025-09-14T19:29:13.882" v="730" actId="20577"/>
      <pc:docMkLst>
        <pc:docMk/>
      </pc:docMkLst>
      <pc:sldChg chg="modSp mod">
        <pc:chgData name="Oduor, Beatrice | APHL" userId="e7a4b3da-24d1-48be-b691-27aacad446e4" providerId="ADAL" clId="{0C8723D0-6564-401D-AA8F-4CDB090001E9}" dt="2025-09-10T14:54:49.029" v="32" actId="113"/>
        <pc:sldMkLst>
          <pc:docMk/>
          <pc:sldMk cId="989528442" sldId="257"/>
        </pc:sldMkLst>
        <pc:spChg chg="mod">
          <ac:chgData name="Oduor, Beatrice | APHL" userId="e7a4b3da-24d1-48be-b691-27aacad446e4" providerId="ADAL" clId="{0C8723D0-6564-401D-AA8F-4CDB090001E9}" dt="2025-09-10T14:54:49.029" v="32" actId="113"/>
          <ac:spMkLst>
            <pc:docMk/>
            <pc:sldMk cId="989528442" sldId="257"/>
            <ac:spMk id="3" creationId="{FC3E19D2-11B7-8886-50FE-91F2A3A572EA}"/>
          </ac:spMkLst>
        </pc:spChg>
      </pc:sldChg>
      <pc:sldChg chg="modSp del mod">
        <pc:chgData name="Oduor, Beatrice | APHL" userId="e7a4b3da-24d1-48be-b691-27aacad446e4" providerId="ADAL" clId="{0C8723D0-6564-401D-AA8F-4CDB090001E9}" dt="2025-09-12T16:14:32.334" v="115" actId="47"/>
        <pc:sldMkLst>
          <pc:docMk/>
          <pc:sldMk cId="2485494332" sldId="259"/>
        </pc:sldMkLst>
      </pc:sldChg>
      <pc:sldChg chg="delSp modSp mod">
        <pc:chgData name="Oduor, Beatrice | APHL" userId="e7a4b3da-24d1-48be-b691-27aacad446e4" providerId="ADAL" clId="{0C8723D0-6564-401D-AA8F-4CDB090001E9}" dt="2025-09-13T09:08:04.593" v="576" actId="20577"/>
        <pc:sldMkLst>
          <pc:docMk/>
          <pc:sldMk cId="3792746896" sldId="260"/>
        </pc:sldMkLst>
        <pc:spChg chg="mod">
          <ac:chgData name="Oduor, Beatrice | APHL" userId="e7a4b3da-24d1-48be-b691-27aacad446e4" providerId="ADAL" clId="{0C8723D0-6564-401D-AA8F-4CDB090001E9}" dt="2025-09-10T15:05:14.060" v="95" actId="2711"/>
          <ac:spMkLst>
            <pc:docMk/>
            <pc:sldMk cId="3792746896" sldId="260"/>
            <ac:spMk id="2" creationId="{C605CC05-07FC-61FC-22C8-9D6375F67BFF}"/>
          </ac:spMkLst>
        </pc:spChg>
        <pc:spChg chg="mod">
          <ac:chgData name="Oduor, Beatrice | APHL" userId="e7a4b3da-24d1-48be-b691-27aacad446e4" providerId="ADAL" clId="{0C8723D0-6564-401D-AA8F-4CDB090001E9}" dt="2025-09-13T09:08:04.593" v="576" actId="20577"/>
          <ac:spMkLst>
            <pc:docMk/>
            <pc:sldMk cId="3792746896" sldId="260"/>
            <ac:spMk id="3" creationId="{CA57B07C-A86F-A7C1-BA61-34DDA5CE7900}"/>
          </ac:spMkLst>
        </pc:spChg>
        <pc:spChg chg="del mod">
          <ac:chgData name="Oduor, Beatrice | APHL" userId="e7a4b3da-24d1-48be-b691-27aacad446e4" providerId="ADAL" clId="{0C8723D0-6564-401D-AA8F-4CDB090001E9}" dt="2025-09-13T08:22:29.330" v="121" actId="478"/>
          <ac:spMkLst>
            <pc:docMk/>
            <pc:sldMk cId="3792746896" sldId="260"/>
            <ac:spMk id="9" creationId="{CCD4C891-28A2-7112-C0C6-833366A7562A}"/>
          </ac:spMkLst>
        </pc:spChg>
        <pc:picChg chg="del">
          <ac:chgData name="Oduor, Beatrice | APHL" userId="e7a4b3da-24d1-48be-b691-27aacad446e4" providerId="ADAL" clId="{0C8723D0-6564-401D-AA8F-4CDB090001E9}" dt="2025-09-13T08:22:12.553" v="118" actId="478"/>
          <ac:picMkLst>
            <pc:docMk/>
            <pc:sldMk cId="3792746896" sldId="260"/>
            <ac:picMk id="7" creationId="{08E68BAF-3470-6252-8FC5-F2D50AE17291}"/>
          </ac:picMkLst>
        </pc:picChg>
      </pc:sldChg>
      <pc:sldChg chg="addSp delSp modSp del mod">
        <pc:chgData name="Oduor, Beatrice | APHL" userId="e7a4b3da-24d1-48be-b691-27aacad446e4" providerId="ADAL" clId="{0C8723D0-6564-401D-AA8F-4CDB090001E9}" dt="2025-09-13T08:25:15.206" v="149" actId="47"/>
        <pc:sldMkLst>
          <pc:docMk/>
          <pc:sldMk cId="3435355498" sldId="273"/>
        </pc:sldMkLst>
      </pc:sldChg>
      <pc:sldChg chg="modSp del mod">
        <pc:chgData name="Oduor, Beatrice | APHL" userId="e7a4b3da-24d1-48be-b691-27aacad446e4" providerId="ADAL" clId="{0C8723D0-6564-401D-AA8F-4CDB090001E9}" dt="2025-09-13T08:25:16.607" v="150" actId="47"/>
        <pc:sldMkLst>
          <pc:docMk/>
          <pc:sldMk cId="3523224071" sldId="274"/>
        </pc:sldMkLst>
      </pc:sldChg>
      <pc:sldChg chg="modSp mod">
        <pc:chgData name="Oduor, Beatrice | APHL" userId="e7a4b3da-24d1-48be-b691-27aacad446e4" providerId="ADAL" clId="{0C8723D0-6564-401D-AA8F-4CDB090001E9}" dt="2025-09-13T09:07:42.404" v="573" actId="207"/>
        <pc:sldMkLst>
          <pc:docMk/>
          <pc:sldMk cId="2540201718" sldId="275"/>
        </pc:sldMkLst>
        <pc:spChg chg="mod">
          <ac:chgData name="Oduor, Beatrice | APHL" userId="e7a4b3da-24d1-48be-b691-27aacad446e4" providerId="ADAL" clId="{0C8723D0-6564-401D-AA8F-4CDB090001E9}" dt="2025-09-10T15:05:40.839" v="98" actId="2711"/>
          <ac:spMkLst>
            <pc:docMk/>
            <pc:sldMk cId="2540201718" sldId="275"/>
            <ac:spMk id="2" creationId="{16C58F87-0248-5A5A-34BA-B21FA3485944}"/>
          </ac:spMkLst>
        </pc:spChg>
        <pc:spChg chg="mod">
          <ac:chgData name="Oduor, Beatrice | APHL" userId="e7a4b3da-24d1-48be-b691-27aacad446e4" providerId="ADAL" clId="{0C8723D0-6564-401D-AA8F-4CDB090001E9}" dt="2025-09-13T09:07:42.404" v="573" actId="207"/>
          <ac:spMkLst>
            <pc:docMk/>
            <pc:sldMk cId="2540201718" sldId="275"/>
            <ac:spMk id="3" creationId="{A9677845-00E9-E89C-5A47-30EDF07E1BD0}"/>
          </ac:spMkLst>
        </pc:spChg>
      </pc:sldChg>
      <pc:sldChg chg="modSp del mod modShow">
        <pc:chgData name="Oduor, Beatrice | APHL" userId="e7a4b3da-24d1-48be-b691-27aacad446e4" providerId="ADAL" clId="{0C8723D0-6564-401D-AA8F-4CDB090001E9}" dt="2025-09-13T09:17:48.435" v="669" actId="47"/>
        <pc:sldMkLst>
          <pc:docMk/>
          <pc:sldMk cId="1285666988" sldId="276"/>
        </pc:sldMkLst>
      </pc:sldChg>
      <pc:sldChg chg="modSp mod">
        <pc:chgData name="Oduor, Beatrice | APHL" userId="e7a4b3da-24d1-48be-b691-27aacad446e4" providerId="ADAL" clId="{0C8723D0-6564-401D-AA8F-4CDB090001E9}" dt="2025-09-14T19:09:34.879" v="729" actId="20577"/>
        <pc:sldMkLst>
          <pc:docMk/>
          <pc:sldMk cId="2871836382" sldId="277"/>
        </pc:sldMkLst>
        <pc:spChg chg="mod">
          <ac:chgData name="Oduor, Beatrice | APHL" userId="e7a4b3da-24d1-48be-b691-27aacad446e4" providerId="ADAL" clId="{0C8723D0-6564-401D-AA8F-4CDB090001E9}" dt="2025-09-10T15:05:59.048" v="100" actId="2711"/>
          <ac:spMkLst>
            <pc:docMk/>
            <pc:sldMk cId="2871836382" sldId="277"/>
            <ac:spMk id="2" creationId="{FBC3FBFA-0EF4-B4A1-51F4-E88D06D3FE81}"/>
          </ac:spMkLst>
        </pc:spChg>
        <pc:spChg chg="mod">
          <ac:chgData name="Oduor, Beatrice | APHL" userId="e7a4b3da-24d1-48be-b691-27aacad446e4" providerId="ADAL" clId="{0C8723D0-6564-401D-AA8F-4CDB090001E9}" dt="2025-09-14T19:09:34.879" v="729" actId="20577"/>
          <ac:spMkLst>
            <pc:docMk/>
            <pc:sldMk cId="2871836382" sldId="277"/>
            <ac:spMk id="3" creationId="{69F6EEF8-2273-6A6C-517F-EA294AF751B0}"/>
          </ac:spMkLst>
        </pc:spChg>
      </pc:sldChg>
      <pc:sldChg chg="modSp mod">
        <pc:chgData name="Oduor, Beatrice | APHL" userId="e7a4b3da-24d1-48be-b691-27aacad446e4" providerId="ADAL" clId="{0C8723D0-6564-401D-AA8F-4CDB090001E9}" dt="2025-09-14T19:05:21.650" v="723" actId="255"/>
        <pc:sldMkLst>
          <pc:docMk/>
          <pc:sldMk cId="2950690949" sldId="278"/>
        </pc:sldMkLst>
        <pc:spChg chg="mod">
          <ac:chgData name="Oduor, Beatrice | APHL" userId="e7a4b3da-24d1-48be-b691-27aacad446e4" providerId="ADAL" clId="{0C8723D0-6564-401D-AA8F-4CDB090001E9}" dt="2025-09-10T15:06:08.693" v="101" actId="2711"/>
          <ac:spMkLst>
            <pc:docMk/>
            <pc:sldMk cId="2950690949" sldId="278"/>
            <ac:spMk id="2" creationId="{489C5077-3355-91ED-7C8A-FB986CF32B51}"/>
          </ac:spMkLst>
        </pc:spChg>
        <pc:spChg chg="mod">
          <ac:chgData name="Oduor, Beatrice | APHL" userId="e7a4b3da-24d1-48be-b691-27aacad446e4" providerId="ADAL" clId="{0C8723D0-6564-401D-AA8F-4CDB090001E9}" dt="2025-09-14T19:05:21.650" v="723" actId="255"/>
          <ac:spMkLst>
            <pc:docMk/>
            <pc:sldMk cId="2950690949" sldId="278"/>
            <ac:spMk id="3" creationId="{5B3E8FA2-3CE4-DBA3-EBFB-AD1673908C1C}"/>
          </ac:spMkLst>
        </pc:spChg>
      </pc:sldChg>
      <pc:sldChg chg="addSp modSp">
        <pc:chgData name="Oduor, Beatrice | APHL" userId="e7a4b3da-24d1-48be-b691-27aacad446e4" providerId="ADAL" clId="{0C8723D0-6564-401D-AA8F-4CDB090001E9}" dt="2025-09-12T14:13:37.807" v="114"/>
        <pc:sldMkLst>
          <pc:docMk/>
          <pc:sldMk cId="1054111949" sldId="1815"/>
        </pc:sldMkLst>
        <pc:picChg chg="add mod">
          <ac:chgData name="Oduor, Beatrice | APHL" userId="e7a4b3da-24d1-48be-b691-27aacad446e4" providerId="ADAL" clId="{0C8723D0-6564-401D-AA8F-4CDB090001E9}" dt="2025-09-12T14:13:37.807" v="114"/>
          <ac:picMkLst>
            <pc:docMk/>
            <pc:sldMk cId="1054111949" sldId="1815"/>
            <ac:picMk id="2" creationId="{E4ADC9FA-B7C8-2E82-54BE-A6493EC9FEAD}"/>
          </ac:picMkLst>
        </pc:picChg>
      </pc:sldChg>
      <pc:sldChg chg="modSp del mod modShow">
        <pc:chgData name="Oduor, Beatrice | APHL" userId="e7a4b3da-24d1-48be-b691-27aacad446e4" providerId="ADAL" clId="{0C8723D0-6564-401D-AA8F-4CDB090001E9}" dt="2025-09-13T09:17:55.530" v="671" actId="47"/>
        <pc:sldMkLst>
          <pc:docMk/>
          <pc:sldMk cId="3568269474" sldId="1816"/>
        </pc:sldMkLst>
      </pc:sldChg>
      <pc:sldChg chg="modSp del mod modShow">
        <pc:chgData name="Oduor, Beatrice | APHL" userId="e7a4b3da-24d1-48be-b691-27aacad446e4" providerId="ADAL" clId="{0C8723D0-6564-401D-AA8F-4CDB090001E9}" dt="2025-09-13T09:17:54.494" v="670" actId="47"/>
        <pc:sldMkLst>
          <pc:docMk/>
          <pc:sldMk cId="1045797136" sldId="1855"/>
        </pc:sldMkLst>
      </pc:sldChg>
      <pc:sldChg chg="addSp modSp del mod modShow">
        <pc:chgData name="Oduor, Beatrice | APHL" userId="e7a4b3da-24d1-48be-b691-27aacad446e4" providerId="ADAL" clId="{0C8723D0-6564-401D-AA8F-4CDB090001E9}" dt="2025-09-13T09:17:57.167" v="672" actId="47"/>
        <pc:sldMkLst>
          <pc:docMk/>
          <pc:sldMk cId="3366933877" sldId="1865"/>
        </pc:sldMkLst>
        <pc:spChg chg="mod">
          <ac:chgData name="Oduor, Beatrice | APHL" userId="e7a4b3da-24d1-48be-b691-27aacad446e4" providerId="ADAL" clId="{0C8723D0-6564-401D-AA8F-4CDB090001E9}" dt="2025-09-13T08:42:50.789" v="425" actId="1076"/>
          <ac:spMkLst>
            <pc:docMk/>
            <pc:sldMk cId="3366933877" sldId="1865"/>
            <ac:spMk id="2" creationId="{CFE5AB9D-8C76-3A58-D66C-C8553A8C6BD0}"/>
          </ac:spMkLst>
        </pc:spChg>
        <pc:spChg chg="add mod">
          <ac:chgData name="Oduor, Beatrice | APHL" userId="e7a4b3da-24d1-48be-b691-27aacad446e4" providerId="ADAL" clId="{0C8723D0-6564-401D-AA8F-4CDB090001E9}" dt="2025-09-13T09:03:08.007" v="565" actId="20577"/>
          <ac:spMkLst>
            <pc:docMk/>
            <pc:sldMk cId="3366933877" sldId="1865"/>
            <ac:spMk id="5" creationId="{62BAB287-C8A9-77A6-0A0B-6251E1D178E1}"/>
          </ac:spMkLst>
        </pc:spChg>
        <pc:graphicFrameChg chg="mod">
          <ac:chgData name="Oduor, Beatrice | APHL" userId="e7a4b3da-24d1-48be-b691-27aacad446e4" providerId="ADAL" clId="{0C8723D0-6564-401D-AA8F-4CDB090001E9}" dt="2025-09-13T08:45:52.251" v="430" actId="1076"/>
          <ac:graphicFrameMkLst>
            <pc:docMk/>
            <pc:sldMk cId="3366933877" sldId="1865"/>
            <ac:graphicFrameMk id="6" creationId="{3DC94042-69AC-FDD8-32A0-C9698E4707C1}"/>
          </ac:graphicFrameMkLst>
        </pc:graphicFrameChg>
      </pc:sldChg>
      <pc:sldChg chg="modSp del mod modShow">
        <pc:chgData name="Oduor, Beatrice | APHL" userId="e7a4b3da-24d1-48be-b691-27aacad446e4" providerId="ADAL" clId="{0C8723D0-6564-401D-AA8F-4CDB090001E9}" dt="2025-09-13T09:17:59.693" v="673" actId="47"/>
        <pc:sldMkLst>
          <pc:docMk/>
          <pc:sldMk cId="1685439021" sldId="1869"/>
        </pc:sldMkLst>
      </pc:sldChg>
      <pc:sldChg chg="modSp mod">
        <pc:chgData name="Oduor, Beatrice | APHL" userId="e7a4b3da-24d1-48be-b691-27aacad446e4" providerId="ADAL" clId="{0C8723D0-6564-401D-AA8F-4CDB090001E9}" dt="2025-09-13T09:22:54.256" v="697" actId="207"/>
        <pc:sldMkLst>
          <pc:docMk/>
          <pc:sldMk cId="3605624759" sldId="1870"/>
        </pc:sldMkLst>
        <pc:spChg chg="mod">
          <ac:chgData name="Oduor, Beatrice | APHL" userId="e7a4b3da-24d1-48be-b691-27aacad446e4" providerId="ADAL" clId="{0C8723D0-6564-401D-AA8F-4CDB090001E9}" dt="2025-09-13T09:20:59.947" v="688" actId="1076"/>
          <ac:spMkLst>
            <pc:docMk/>
            <pc:sldMk cId="3605624759" sldId="1870"/>
            <ac:spMk id="2" creationId="{0A1F012C-B9A1-CE78-4D17-36D5A8900B5D}"/>
          </ac:spMkLst>
        </pc:spChg>
        <pc:spChg chg="mod">
          <ac:chgData name="Oduor, Beatrice | APHL" userId="e7a4b3da-24d1-48be-b691-27aacad446e4" providerId="ADAL" clId="{0C8723D0-6564-401D-AA8F-4CDB090001E9}" dt="2025-09-13T09:22:54.256" v="697" actId="207"/>
          <ac:spMkLst>
            <pc:docMk/>
            <pc:sldMk cId="3605624759" sldId="1870"/>
            <ac:spMk id="3" creationId="{7203F589-051A-7BB5-0B6B-6FF7027D16BB}"/>
          </ac:spMkLst>
        </pc:spChg>
      </pc:sldChg>
      <pc:sldChg chg="modSp del mod modShow">
        <pc:chgData name="Oduor, Beatrice | APHL" userId="e7a4b3da-24d1-48be-b691-27aacad446e4" providerId="ADAL" clId="{0C8723D0-6564-401D-AA8F-4CDB090001E9}" dt="2025-09-13T09:18:01.177" v="674" actId="47"/>
        <pc:sldMkLst>
          <pc:docMk/>
          <pc:sldMk cId="2998353773" sldId="1871"/>
        </pc:sldMkLst>
      </pc:sldChg>
      <pc:sldChg chg="modSp mod">
        <pc:chgData name="Oduor, Beatrice | APHL" userId="e7a4b3da-24d1-48be-b691-27aacad446e4" providerId="ADAL" clId="{0C8723D0-6564-401D-AA8F-4CDB090001E9}" dt="2025-09-13T09:22:29.501" v="695" actId="1036"/>
        <pc:sldMkLst>
          <pc:docMk/>
          <pc:sldMk cId="1459698432" sldId="1875"/>
        </pc:sldMkLst>
        <pc:spChg chg="mod">
          <ac:chgData name="Oduor, Beatrice | APHL" userId="e7a4b3da-24d1-48be-b691-27aacad446e4" providerId="ADAL" clId="{0C8723D0-6564-401D-AA8F-4CDB090001E9}" dt="2025-09-10T15:06:17.034" v="102" actId="2711"/>
          <ac:spMkLst>
            <pc:docMk/>
            <pc:sldMk cId="1459698432" sldId="1875"/>
            <ac:spMk id="2" creationId="{41B9C59B-4DB2-079F-57F1-99143CB6A165}"/>
          </ac:spMkLst>
        </pc:spChg>
        <pc:spChg chg="mod">
          <ac:chgData name="Oduor, Beatrice | APHL" userId="e7a4b3da-24d1-48be-b691-27aacad446e4" providerId="ADAL" clId="{0C8723D0-6564-401D-AA8F-4CDB090001E9}" dt="2025-09-13T09:21:45.207" v="690" actId="207"/>
          <ac:spMkLst>
            <pc:docMk/>
            <pc:sldMk cId="1459698432" sldId="1875"/>
            <ac:spMk id="4" creationId="{FD863012-A35E-8DEE-9C55-67D160205F08}"/>
          </ac:spMkLst>
        </pc:spChg>
        <pc:spChg chg="mod">
          <ac:chgData name="Oduor, Beatrice | APHL" userId="e7a4b3da-24d1-48be-b691-27aacad446e4" providerId="ADAL" clId="{0C8723D0-6564-401D-AA8F-4CDB090001E9}" dt="2025-09-13T09:21:51.460" v="691" actId="207"/>
          <ac:spMkLst>
            <pc:docMk/>
            <pc:sldMk cId="1459698432" sldId="1875"/>
            <ac:spMk id="6" creationId="{4D724150-565A-597D-758F-491923833634}"/>
          </ac:spMkLst>
        </pc:spChg>
        <pc:spChg chg="mod">
          <ac:chgData name="Oduor, Beatrice | APHL" userId="e7a4b3da-24d1-48be-b691-27aacad446e4" providerId="ADAL" clId="{0C8723D0-6564-401D-AA8F-4CDB090001E9}" dt="2025-09-13T09:21:56.953" v="692" actId="1076"/>
          <ac:spMkLst>
            <pc:docMk/>
            <pc:sldMk cId="1459698432" sldId="1875"/>
            <ac:spMk id="8" creationId="{8CBA1092-3FDF-F91C-4B74-EF91F8524FDD}"/>
          </ac:spMkLst>
        </pc:spChg>
        <pc:picChg chg="mod">
          <ac:chgData name="Oduor, Beatrice | APHL" userId="e7a4b3da-24d1-48be-b691-27aacad446e4" providerId="ADAL" clId="{0C8723D0-6564-401D-AA8F-4CDB090001E9}" dt="2025-09-13T09:22:29.501" v="695" actId="1036"/>
          <ac:picMkLst>
            <pc:docMk/>
            <pc:sldMk cId="1459698432" sldId="1875"/>
            <ac:picMk id="7" creationId="{D59C133A-4A33-83AB-2671-6C920CDEA034}"/>
          </ac:picMkLst>
        </pc:picChg>
      </pc:sldChg>
      <pc:sldChg chg="addSp modSp mod">
        <pc:chgData name="Oduor, Beatrice | APHL" userId="e7a4b3da-24d1-48be-b691-27aacad446e4" providerId="ADAL" clId="{0C8723D0-6564-401D-AA8F-4CDB090001E9}" dt="2025-09-14T19:29:13.882" v="730" actId="20577"/>
        <pc:sldMkLst>
          <pc:docMk/>
          <pc:sldMk cId="1188510056" sldId="1876"/>
        </pc:sldMkLst>
        <pc:spChg chg="mod">
          <ac:chgData name="Oduor, Beatrice | APHL" userId="e7a4b3da-24d1-48be-b691-27aacad446e4" providerId="ADAL" clId="{0C8723D0-6564-401D-AA8F-4CDB090001E9}" dt="2025-09-10T15:07:42.035" v="110" actId="2711"/>
          <ac:spMkLst>
            <pc:docMk/>
            <pc:sldMk cId="1188510056" sldId="1876"/>
            <ac:spMk id="2" creationId="{A1E0CCAE-8A19-7F18-0F1B-B442F9F85BBB}"/>
          </ac:spMkLst>
        </pc:spChg>
        <pc:spChg chg="mod">
          <ac:chgData name="Oduor, Beatrice | APHL" userId="e7a4b3da-24d1-48be-b691-27aacad446e4" providerId="ADAL" clId="{0C8723D0-6564-401D-AA8F-4CDB090001E9}" dt="2025-09-14T19:29:13.882" v="730" actId="20577"/>
          <ac:spMkLst>
            <pc:docMk/>
            <pc:sldMk cId="1188510056" sldId="1876"/>
            <ac:spMk id="3" creationId="{1F0539F4-B6AE-8679-B778-FD580E544A3F}"/>
          </ac:spMkLst>
        </pc:spChg>
        <pc:picChg chg="add mod">
          <ac:chgData name="Oduor, Beatrice | APHL" userId="e7a4b3da-24d1-48be-b691-27aacad446e4" providerId="ADAL" clId="{0C8723D0-6564-401D-AA8F-4CDB090001E9}" dt="2025-09-12T14:13:33.403" v="113"/>
          <ac:picMkLst>
            <pc:docMk/>
            <pc:sldMk cId="1188510056" sldId="1876"/>
            <ac:picMk id="5" creationId="{C09D7953-51AB-6204-1E84-4A809B5623BF}"/>
          </ac:picMkLst>
        </pc:picChg>
      </pc:sldChg>
      <pc:sldChg chg="addSp modSp mod">
        <pc:chgData name="Oduor, Beatrice | APHL" userId="e7a4b3da-24d1-48be-b691-27aacad446e4" providerId="ADAL" clId="{0C8723D0-6564-401D-AA8F-4CDB090001E9}" dt="2025-09-13T09:12:05.171" v="632" actId="1076"/>
        <pc:sldMkLst>
          <pc:docMk/>
          <pc:sldMk cId="2234444243" sldId="1880"/>
        </pc:sldMkLst>
        <pc:spChg chg="mod">
          <ac:chgData name="Oduor, Beatrice | APHL" userId="e7a4b3da-24d1-48be-b691-27aacad446e4" providerId="ADAL" clId="{0C8723D0-6564-401D-AA8F-4CDB090001E9}" dt="2025-09-10T15:07:05.783" v="107" actId="2711"/>
          <ac:spMkLst>
            <pc:docMk/>
            <pc:sldMk cId="2234444243" sldId="1880"/>
            <ac:spMk id="2" creationId="{44B2C258-E606-08EB-E505-3F91529B3205}"/>
          </ac:spMkLst>
        </pc:spChg>
        <pc:spChg chg="add mod">
          <ac:chgData name="Oduor, Beatrice | APHL" userId="e7a4b3da-24d1-48be-b691-27aacad446e4" providerId="ADAL" clId="{0C8723D0-6564-401D-AA8F-4CDB090001E9}" dt="2025-09-13T09:11:52.222" v="630" actId="1076"/>
          <ac:spMkLst>
            <pc:docMk/>
            <pc:sldMk cId="2234444243" sldId="1880"/>
            <ac:spMk id="5" creationId="{188C25C7-1327-D853-F7FA-D182F1612185}"/>
          </ac:spMkLst>
        </pc:spChg>
        <pc:spChg chg="mod">
          <ac:chgData name="Oduor, Beatrice | APHL" userId="e7a4b3da-24d1-48be-b691-27aacad446e4" providerId="ADAL" clId="{0C8723D0-6564-401D-AA8F-4CDB090001E9}" dt="2025-09-13T09:12:05.171" v="632" actId="1076"/>
          <ac:spMkLst>
            <pc:docMk/>
            <pc:sldMk cId="2234444243" sldId="1880"/>
            <ac:spMk id="7" creationId="{75202891-61B2-B165-2648-0637AF109B2B}"/>
          </ac:spMkLst>
        </pc:spChg>
        <pc:picChg chg="mod">
          <ac:chgData name="Oduor, Beatrice | APHL" userId="e7a4b3da-24d1-48be-b691-27aacad446e4" providerId="ADAL" clId="{0C8723D0-6564-401D-AA8F-4CDB090001E9}" dt="2025-09-13T09:11:56.448" v="631" actId="14100"/>
          <ac:picMkLst>
            <pc:docMk/>
            <pc:sldMk cId="2234444243" sldId="1880"/>
            <ac:picMk id="6" creationId="{972E21FA-1A85-A10E-197C-982BEBBD221E}"/>
          </ac:picMkLst>
        </pc:picChg>
      </pc:sldChg>
      <pc:sldChg chg="addSp delSp modSp new mod">
        <pc:chgData name="Oduor, Beatrice | APHL" userId="e7a4b3da-24d1-48be-b691-27aacad446e4" providerId="ADAL" clId="{0C8723D0-6564-401D-AA8F-4CDB090001E9}" dt="2025-09-14T19:05:55.719" v="728" actId="27636"/>
        <pc:sldMkLst>
          <pc:docMk/>
          <pc:sldMk cId="221164779" sldId="1881"/>
        </pc:sldMkLst>
        <pc:spChg chg="mod">
          <ac:chgData name="Oduor, Beatrice | APHL" userId="e7a4b3da-24d1-48be-b691-27aacad446e4" providerId="ADAL" clId="{0C8723D0-6564-401D-AA8F-4CDB090001E9}" dt="2025-09-13T08:58:38.442" v="502" actId="14100"/>
          <ac:spMkLst>
            <pc:docMk/>
            <pc:sldMk cId="221164779" sldId="1881"/>
            <ac:spMk id="2" creationId="{D2AC8113-14D0-34AE-3E47-B3F2BFB889AD}"/>
          </ac:spMkLst>
        </pc:spChg>
        <pc:spChg chg="mod">
          <ac:chgData name="Oduor, Beatrice | APHL" userId="e7a4b3da-24d1-48be-b691-27aacad446e4" providerId="ADAL" clId="{0C8723D0-6564-401D-AA8F-4CDB090001E9}" dt="2025-09-14T19:05:55.719" v="728" actId="27636"/>
          <ac:spMkLst>
            <pc:docMk/>
            <pc:sldMk cId="221164779" sldId="1881"/>
            <ac:spMk id="3" creationId="{06187EC5-58A8-67E7-CD12-507ABBEEB5A3}"/>
          </ac:spMkLst>
        </pc:spChg>
        <pc:spChg chg="del mod">
          <ac:chgData name="Oduor, Beatrice | APHL" userId="e7a4b3da-24d1-48be-b691-27aacad446e4" providerId="ADAL" clId="{0C8723D0-6564-401D-AA8F-4CDB090001E9}" dt="2025-09-13T08:59:43.152" v="512"/>
          <ac:spMkLst>
            <pc:docMk/>
            <pc:sldMk cId="221164779" sldId="1881"/>
            <ac:spMk id="4" creationId="{6BD1040B-37B0-CC42-9AA2-CBE204271919}"/>
          </ac:spMkLst>
        </pc:spChg>
        <pc:spChg chg="del">
          <ac:chgData name="Oduor, Beatrice | APHL" userId="e7a4b3da-24d1-48be-b691-27aacad446e4" providerId="ADAL" clId="{0C8723D0-6564-401D-AA8F-4CDB090001E9}" dt="2025-09-13T09:00:00.104" v="515" actId="478"/>
          <ac:spMkLst>
            <pc:docMk/>
            <pc:sldMk cId="221164779" sldId="1881"/>
            <ac:spMk id="5" creationId="{D6CF28F6-9846-34A8-F35F-4A4E829265C6}"/>
          </ac:spMkLst>
        </pc:spChg>
        <pc:graphicFrameChg chg="add mod">
          <ac:chgData name="Oduor, Beatrice | APHL" userId="e7a4b3da-24d1-48be-b691-27aacad446e4" providerId="ADAL" clId="{0C8723D0-6564-401D-AA8F-4CDB090001E9}" dt="2025-09-13T08:59:55.736" v="514" actId="14100"/>
          <ac:graphicFrameMkLst>
            <pc:docMk/>
            <pc:sldMk cId="221164779" sldId="1881"/>
            <ac:graphicFrameMk id="7" creationId="{29A6CCB9-A8A9-F1EB-0656-30A7504DE7A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 of ESBL genes among children colonized with ESBL-producing Enterobacterales. </a:t>
            </a:r>
            <a:br>
              <a:rPr lang="en-US" sz="24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150192214481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C-434A-86A7-D3A611A265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C-434A-86A7-D3A611A265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Plots!$K$1:$M$1</c:f>
              <c:strCache>
                <c:ptCount val="3"/>
                <c:pt idx="0">
                  <c:v>CTX-M-15</c:v>
                </c:pt>
                <c:pt idx="1">
                  <c:v>CTX-M-14</c:v>
                </c:pt>
                <c:pt idx="2">
                  <c:v>CMY-2</c:v>
                </c:pt>
              </c:strCache>
            </c:strRef>
          </c:cat>
          <c:val>
            <c:numRef>
              <c:f>Plots!$K$2:$M$2</c:f>
              <c:numCache>
                <c:formatCode>0%</c:formatCode>
                <c:ptCount val="3"/>
                <c:pt idx="0">
                  <c:v>0.82</c:v>
                </c:pt>
                <c:pt idx="1">
                  <c:v>0.22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C-434A-86A7-D3A611A26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556223"/>
        <c:axId val="1175556703"/>
      </c:barChart>
      <c:catAx>
        <c:axId val="11755562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Gene</a:t>
                </a:r>
                <a:r>
                  <a:rPr lang="en-US" sz="1600" b="1" baseline="0" dirty="0"/>
                  <a:t> Type</a:t>
                </a:r>
                <a:endParaRPr lang="en-US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556703"/>
        <c:crosses val="autoZero"/>
        <c:auto val="1"/>
        <c:lblAlgn val="ctr"/>
        <c:lblOffset val="100"/>
        <c:noMultiLvlLbl val="0"/>
      </c:catAx>
      <c:valAx>
        <c:axId val="117555670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0.43765649664162348"/>
              <c:y val="0.93806504450101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55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09/14/2025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09/14/2025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09/14/2025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09/14/2025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09/14/2025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09/14/2025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09/14/2025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257959"/>
            <a:ext cx="11094720" cy="243995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Characterization of β-Lactamase and Carbapenemase-Producing Enterobacterales in Children Under Five in Kibera, Nairobi Kenya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LID4096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99" y="4160087"/>
            <a:ext cx="5351901" cy="1024561"/>
          </a:xfrm>
        </p:spPr>
        <p:txBody>
          <a:bodyPr anchor="t">
            <a:normAutofit fontScale="77500" lnSpcReduction="20000"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Beatrice Oduor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BSc, MSc</a:t>
            </a:r>
          </a:p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Association of Public Health Laboratories-Kenya</a:t>
            </a:r>
            <a:endParaRPr lang="en-ZA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8726" y="2791355"/>
            <a:ext cx="2057400" cy="2057400"/>
          </a:xfrm>
          <a:prstGeom prst="ellipse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848536" y="324047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CCAE-8A19-7F18-0F1B-B442F9F8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1368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39F4-B6AE-8679-B778-FD580E544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11164445" cy="50566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B4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Public Health Laboratories-Kenya (APHL)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State University Global Health-Kenya (WSU GH-K)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 Medical Research Institute (KEMRI)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Headquarters-Atlanta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Kenya Country Office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B4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Source: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Applied Science Hub Antimicrobial Resistance (ASH-AMR) project is supported by Cooperative Agreement #NU2HGH 000032 from the US Centers for Disease Control and Prevention (CDC).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DC928-2E53-E1E2-42B4-3DE4FA2A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7747-A1D0-4850-AF9A-570B1A0E3F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FFC99-BBE3-8D9D-E712-6CA47724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83" y="5588000"/>
            <a:ext cx="6058746" cy="1133633"/>
          </a:xfrm>
          <a:prstGeom prst="rect">
            <a:avLst/>
          </a:prstGeom>
        </p:spPr>
      </p:pic>
      <p:pic>
        <p:nvPicPr>
          <p:cNvPr id="5" name="Picture 4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09D7953-51AB-6204-1E84-4A809B5623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1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7747-A1D0-4850-AF9A-570B1A0E3F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7A6D3-06E1-35BD-9061-915C930E4FC0}"/>
              </a:ext>
            </a:extLst>
          </p:cNvPr>
          <p:cNvSpPr txBox="1"/>
          <p:nvPr/>
        </p:nvSpPr>
        <p:spPr>
          <a:xfrm>
            <a:off x="1927493" y="2011680"/>
            <a:ext cx="85332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00A0AF">
                    <a:lumMod val="75000"/>
                  </a:srgbClr>
                </a:solidFill>
                <a:latin typeface="Franklin Gothic Medium"/>
                <a:ea typeface="+mj-ea"/>
                <a:cs typeface="+mj-cs"/>
              </a:rPr>
              <a:t>Thank you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A0AF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0" dirty="0">
              <a:solidFill>
                <a:srgbClr val="00A0AF">
                  <a:lumMod val="75000"/>
                </a:srgbClr>
              </a:solidFill>
              <a:latin typeface="Franklin Gothic Medium"/>
              <a:ea typeface="+mj-ea"/>
              <a:cs typeface="+mj-c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0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4ADC9FA-B7C8-2E82-54BE-A6493EC9FE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1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9459"/>
            <a:ext cx="8596668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LID4096" dirty="0">
              <a:solidFill>
                <a:srgbClr val="00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5" y="1152940"/>
            <a:ext cx="9184949" cy="503034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resistance (AR)  is a global crisis, expected to cause 10 million deaths per year by 2050.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Kenya, AR was responsible for &gt;8,000 deaths and associated with &gt;28,000 deaths in 2019.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for AR is critical for tracking population-level resistance trends and guiding effective prevention strategies.</a:t>
            </a:r>
          </a:p>
          <a:p>
            <a:pPr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B5866-CB08-A142-F80C-C0C235F2C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8F87-0248-5A5A-34BA-B21FA348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9588"/>
            <a:ext cx="8596668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Aim and Objectives</a:t>
            </a:r>
            <a:endParaRPr lang="LID4096" dirty="0">
              <a:solidFill>
                <a:srgbClr val="00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7845-00E9-E89C-5A47-30EDF07E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0120"/>
            <a:ext cx="10433304" cy="508124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incorporate phenotypic and genotypic AR surveillance into Kenya’s Population-Based Integrated Disease Surveillance (PBIDS) platform.</a:t>
            </a:r>
            <a:endParaRPr lang="en-US" sz="24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algn="just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colonization prevalence of extended-spectrum cephalosporin-resistant Enterobacterales (ESCrE) and carbapenem-resistant Enterobacterales (CRE) among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children under five years of age. </a:t>
            </a:r>
          </a:p>
          <a:p>
            <a:pPr algn="just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characterize e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xtended-spectrum β-lactamase (ESBL) and carbapenemase genes detected among ESCrE and CRE isolates and determine their frequency. </a:t>
            </a:r>
          </a:p>
          <a:p>
            <a:pPr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3626A-FA1C-BA99-8F39-1D88C9EB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3</a:t>
            </a:fld>
            <a:endParaRPr 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71D4B0F-7522-504B-C80D-84C544F0C1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EF7BE-14D4-6839-7646-3C7D6179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FBFA-0EF4-B4A1-51F4-E88D06D3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9588"/>
            <a:ext cx="8596668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Design and Population</a:t>
            </a:r>
            <a:endParaRPr lang="LID4096" dirty="0">
              <a:solidFill>
                <a:srgbClr val="00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EEF8-2273-6A6C-517F-EA294AF7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0120"/>
            <a:ext cx="10318010" cy="4939318"/>
          </a:xfrm>
        </p:spPr>
        <p:txBody>
          <a:bodyPr>
            <a:normAutofit/>
          </a:bodyPr>
          <a:lstStyle/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design: Cross-sectional study.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population: Children &lt;5 years who presented to Tabitha Clinic</a:t>
            </a:r>
          </a:p>
          <a:p>
            <a:pPr marL="0" indent="0">
              <a:buClr>
                <a:srgbClr val="5FCBEF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Gatwekera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Kibera, it is part of Kenya’s PBIDS platforms.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criteria: All children under 5 years whose guardian/parent consented.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size: 120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data: Age and gender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and sample collection: May 2025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Sample: Rectal Swabs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C79E6-455B-C5C8-D325-AE252468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880CB3A-D51C-B663-C7B0-6A4947BBC0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3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8651-18FA-661F-518E-5C13F2DBF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5077-3355-91ED-7C8A-FB986CF3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9588"/>
            <a:ext cx="8596668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LID4096" dirty="0">
              <a:solidFill>
                <a:srgbClr val="00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8FA2-3CE4-DBA3-EBFB-AD167390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05256"/>
            <a:ext cx="10533888" cy="53675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rectal samples were cultured on MacConkey agar plates, Chrom™ ESBL and </a:t>
            </a:r>
            <a:r>
              <a:rPr lang="en-US" sz="2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CHROMagar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n-US" sz="2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mSuperCARBA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agar plates, 37 °C for 18–24 hours.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three pink and bluish colonies with different morphologies from the Chrom plates were selected as presumptively </a:t>
            </a:r>
            <a:r>
              <a:rPr lang="en-US" sz="2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(pink colonies) from the ESBL and CRE plates. Bluish colonies, presumptively </a:t>
            </a:r>
            <a:r>
              <a:rPr lang="en-US" sz="2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 spp., Enterobacter spp., Serratia spp., or Citrobacter </a:t>
            </a:r>
            <a:r>
              <a:rPr lang="en-US" sz="2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sz="2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(KESC).</a:t>
            </a:r>
          </a:p>
          <a:p>
            <a:pPr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9418B-AFB3-D48B-2A39-9D7644D5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5</a:t>
            </a:fld>
            <a:endParaRPr 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6C9442A-A613-BAB2-D269-AFCC686472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D078-4F14-B8C9-E914-2F175E72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36" y="2096262"/>
            <a:ext cx="6815670" cy="26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C59B-4DB2-079F-57F1-99143CB6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30" y="97726"/>
            <a:ext cx="4470738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  </a:t>
            </a:r>
            <a:r>
              <a:rPr lang="en-US" dirty="0"/>
              <a:t>                                                                          </a:t>
            </a:r>
            <a:endParaRPr lang="en-US" sz="31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63012-A35E-8DEE-9C55-67D160205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992" y="886142"/>
            <a:ext cx="5696711" cy="5660138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genes using PCR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ESBL,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carbapenemase genes using Quant studio-5 PCR equipment and Streck ARM D® β-Lactamase (RUO) Kit.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kit detects 9 β-lactamase gene families: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CMY-2, CTX-M-15, CTX-M-14, OXA-48, IMP, VIM, DHA, KPC, and NDM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endParaRPr lang="en-US" sz="2000" dirty="0"/>
          </a:p>
          <a:p>
            <a:pPr>
              <a:buClr>
                <a:schemeClr val="tx2"/>
              </a:buClr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58FDE-E8DD-2AF1-D380-25571768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7747-A1D0-4850-AF9A-570B1A0E3F7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724150-565A-597D-758F-491923833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681" y="886142"/>
            <a:ext cx="5897119" cy="5660138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and Susceptibility testing</a:t>
            </a:r>
          </a:p>
          <a:p>
            <a:pPr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identification and antibiotic susceptibility testing on Vitek 2 system, using GN ID and AST GN 86 cards.</a:t>
            </a:r>
          </a:p>
          <a:p>
            <a:pPr>
              <a:buClr>
                <a:schemeClr val="tx2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endParaRPr lang="en-US" dirty="0"/>
          </a:p>
          <a:p>
            <a:pPr marL="0" indent="0" algn="ctr">
              <a:buClr>
                <a:schemeClr val="tx2"/>
              </a:buClr>
              <a:buNone/>
            </a:pPr>
            <a:endParaRPr lang="en-US" sz="1400" b="1" dirty="0"/>
          </a:p>
          <a:p>
            <a:pPr marL="0" indent="0">
              <a:buClr>
                <a:schemeClr val="tx2"/>
              </a:buClr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extraction 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using Qiagen DNeasy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UltraClean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Tissue Kit.</a:t>
            </a:r>
          </a:p>
          <a:p>
            <a:endParaRPr lang="en-US" sz="2000" dirty="0"/>
          </a:p>
        </p:txBody>
      </p:sp>
      <p:pic>
        <p:nvPicPr>
          <p:cNvPr id="9" name="Picture 2" descr="VITEK 2 COMPACT: QC Test Card Setup Using VITEK FLEXPREP">
            <a:extLst>
              <a:ext uri="{FF2B5EF4-FFF2-40B4-BE49-F238E27FC236}">
                <a16:creationId xmlns:a16="http://schemas.microsoft.com/office/drawing/2014/main" id="{8C745600-67D1-36FC-CAB2-77D2D7A2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08" y="2812623"/>
            <a:ext cx="4043967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C133A-4A33-83AB-2671-6C920CDE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744" y="4087769"/>
            <a:ext cx="3128346" cy="2201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A1092-3FDF-F91C-4B74-EF91F8524FDD}"/>
              </a:ext>
            </a:extLst>
          </p:cNvPr>
          <p:cNvSpPr txBox="1"/>
          <p:nvPr/>
        </p:nvSpPr>
        <p:spPr>
          <a:xfrm>
            <a:off x="7911061" y="6270900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Quant Studio-5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61CB0-96BC-0EA5-7687-35855263BA66}"/>
              </a:ext>
            </a:extLst>
          </p:cNvPr>
          <p:cNvSpPr txBox="1"/>
          <p:nvPr/>
        </p:nvSpPr>
        <p:spPr>
          <a:xfrm>
            <a:off x="2945226" y="5359893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Vitek 2</a:t>
            </a:r>
          </a:p>
        </p:txBody>
      </p:sp>
    </p:spTree>
    <p:extLst>
      <p:ext uri="{BB962C8B-B14F-4D97-AF65-F5344CB8AC3E}">
        <p14:creationId xmlns:p14="http://schemas.microsoft.com/office/powerpoint/2010/main" val="145969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8113-14D0-34AE-3E47-B3F2BFB8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4" y="156238"/>
            <a:ext cx="8596668" cy="660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7EC5-58A8-67E7-CD12-507ABBEEB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423" y="905256"/>
            <a:ext cx="4721521" cy="513610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120 children enrolled, 72% (86/120) were colonized with ESCrE and 4% (5/120) were colonized with CRE. </a:t>
            </a:r>
          </a:p>
          <a:p>
            <a:pPr marL="285750" indent="-285750">
              <a:lnSpc>
                <a:spcPct val="150000"/>
              </a:lnSpc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children colonized with ESCrE, 99% (85/86) were colonized with ESBL-producing Enterobacterales based on gene detection. 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sz="22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CTX-M-15,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detected in 82% (70/85) of colonized children and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sz="22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CTX-M-14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detected in 22% (19/85);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sz="22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CMY-2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not detected.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02DAA-271B-4EBB-8D0B-58A05C34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7</a:t>
            </a:fld>
            <a:endParaRPr lang="LID4096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9A6CCB9-A8A9-F1EB-0656-30A7504DE7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048000"/>
              </p:ext>
            </p:extLst>
          </p:nvPr>
        </p:nvGraphicFramePr>
        <p:xfrm>
          <a:off x="5089524" y="816638"/>
          <a:ext cx="6557053" cy="52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6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C258-E606-08EB-E505-3F91529B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01168"/>
            <a:ext cx="11253597" cy="78943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                           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E21FA-1A85-A10E-197C-982BEBBD2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174" y="1711052"/>
            <a:ext cx="9014530" cy="39554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78568-A051-7569-23A2-89258675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7747-A1D0-4850-AF9A-570B1A0E3F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02891-61B2-B165-2648-0637AF109B2B}"/>
              </a:ext>
            </a:extLst>
          </p:cNvPr>
          <p:cNvSpPr txBox="1"/>
          <p:nvPr/>
        </p:nvSpPr>
        <p:spPr>
          <a:xfrm>
            <a:off x="677333" y="803161"/>
            <a:ext cx="9075637" cy="1440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of Carbapenemase genes among children colonized with Carbapenemase-producing Enterobacterales.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C25C7-1327-D853-F7FA-D182F1612185}"/>
              </a:ext>
            </a:extLst>
          </p:cNvPr>
          <p:cNvSpPr txBox="1"/>
          <p:nvPr/>
        </p:nvSpPr>
        <p:spPr>
          <a:xfrm>
            <a:off x="496845" y="5482499"/>
            <a:ext cx="994807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 the children colonized with CRE, 60% (3/5) were colonized with carbapenemase genes, with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NDM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detected in 1 child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OXA-48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2 children.</a:t>
            </a:r>
          </a:p>
        </p:txBody>
      </p:sp>
    </p:spTree>
    <p:extLst>
      <p:ext uri="{BB962C8B-B14F-4D97-AF65-F5344CB8AC3E}">
        <p14:creationId xmlns:p14="http://schemas.microsoft.com/office/powerpoint/2010/main" val="223444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012C-B9A1-CE78-4D17-36D5A890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17" y="451513"/>
            <a:ext cx="8596668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F589-051A-7BB5-0B6B-6FF7027D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31" y="1271016"/>
            <a:ext cx="9826373" cy="5266944"/>
          </a:xfrm>
        </p:spPr>
        <p:txBody>
          <a:bodyPr>
            <a:normAutofit/>
          </a:bodyPr>
          <a:lstStyle/>
          <a:p>
            <a:pPr algn="just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Colonization screening for AR can be effectively integrated into existing surveillance platforms, offering valuable insights into the molecular epidemiology of resistant Gram-negative bacteria. </a:t>
            </a:r>
          </a:p>
          <a:p>
            <a:pPr algn="just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 prevalence of ESBL-producing ESCrE in outpatient settings points to ongoing community transmission and highlights the need for targeted public health interventions.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 low prevalence of carbapenemase-producing CRE suggests a more recent emergence, reinforcing the critical role of genotypic data in guiding timely response and containment strategies.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4CEF0-3359-9A40-2F54-7CCD5179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7747-A1D0-4850-AF9A-570B1A0E3F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247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3427</TotalTime>
  <Words>783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Arial Rounded MT Bold</vt:lpstr>
      <vt:lpstr>Calibri</vt:lpstr>
      <vt:lpstr>Franklin Gothic Medium</vt:lpstr>
      <vt:lpstr>Times New Roman</vt:lpstr>
      <vt:lpstr>Trebuchet MS</vt:lpstr>
      <vt:lpstr>Wingdings</vt:lpstr>
      <vt:lpstr>Wingdings 3</vt:lpstr>
      <vt:lpstr>Facet</vt:lpstr>
      <vt:lpstr>Molecular Characterization of β-Lactamase and Carbapenemase-Producing Enterobacterales in Children Under Five in Kibera, Nairobi Kenya.    </vt:lpstr>
      <vt:lpstr>Background</vt:lpstr>
      <vt:lpstr>Study Aim and Objectives</vt:lpstr>
      <vt:lpstr>Study Design and Population</vt:lpstr>
      <vt:lpstr>Methodology</vt:lpstr>
      <vt:lpstr>Methodology                                                                            </vt:lpstr>
      <vt:lpstr>Results and Discussion </vt:lpstr>
      <vt:lpstr>Results and Discussion                                             </vt:lpstr>
      <vt:lpstr>Conclusion</vt:lpstr>
      <vt:lpstr>Acknowledgment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Oduor, Beatrice | APHL</cp:lastModifiedBy>
  <cp:revision>7</cp:revision>
  <dcterms:created xsi:type="dcterms:W3CDTF">2024-08-06T05:45:52Z</dcterms:created>
  <dcterms:modified xsi:type="dcterms:W3CDTF">2025-09-14T19:29:22Z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